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118" d="100"/>
          <a:sy n="118" d="100"/>
        </p:scale>
        <p:origin x="36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B25CB-27CE-A541-A714-D4FC01162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B51DA-6BAA-1943-B779-19E43B13F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13AD3-D29A-EC49-BA7A-4AC6D55D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F8DAE-70F8-6C4D-92CC-3574DBF38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2E3F5-0CFB-DE40-B989-DD6814482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4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F9A5C-5DFC-9C4C-852B-47762AFFB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DA1BD1-A5A0-6943-ABEB-04A3323D0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538BB-F419-0F40-BFFF-CA83A076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F704F-2307-9F4C-9549-876AA7BBC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B1351-0EAB-274A-8E91-D8CF8A1A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4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7F2785-FC99-254E-BD1C-939B6795A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6078E-B0DC-CC49-90C6-3D0E4398A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830CD-1B5E-D849-A4FF-AB5D5572E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5F432-9BF9-714B-A128-FC12A5448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015CE-3C32-AB4A-B82B-1FA11BC1C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38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DB70-BE70-F741-A3C5-AA04FFBE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6759C-4955-554F-806F-12F8F9752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E112C-9D61-7F4F-97F2-E3D262722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0073-6220-5344-AC70-5F0600A4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F04C5-E84C-9B47-9975-883982A63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71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8A57F-8EB1-1041-A9C2-9F98886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9223-653C-A047-B5E8-F6EB98525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A0CA4-5CE3-FF47-BDE1-C92DAC289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F2085-360A-0946-B835-9FE90E5BB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1D589-8CE3-6049-926A-A8100368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0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81E3-1E58-ED47-9D66-897E3A0FE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9580F-10DE-894B-9768-2429859CD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3C39A-C9AC-CE44-B96D-0DBA7E512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B284A-71B4-FF4D-AAE8-DD87D7DA2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CDB8B-09D9-0445-BB4C-2427E928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67DEC-DC89-2541-832A-20567B77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6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FCCF8-0AD2-CF4E-A0D8-1A170CFAC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F15E6-DB60-5A42-B134-D548D40CB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39E5E7-091F-B744-8B30-F7060A450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1D9E6-3AE8-A643-8D8F-5A765B40F9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FBA741-F111-BF4F-9D88-7C393BCF85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AB56C6-8CC7-1943-872E-456A78BFB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606FAB-8C15-8C4C-B46E-4939AF62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24CDC2-F569-2E42-8F21-895DA5563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7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92611-18A3-9643-8A21-5DC72E1D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577B15-971F-8145-BB68-2CD9858C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82D2C-26F9-C246-9493-D2B2791E3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EE5C63-5827-7F4B-9224-5529C990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97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0FE99-FCCA-7143-A009-BD2E00A4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6851D3-C60E-A842-8019-397611627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0A764-19A9-8245-9F73-9F9C5FB14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0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098A1-2FF9-E244-BCC9-FD0A3D610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AE07-E22A-8A41-82F3-F91667656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A7129-F40C-2C45-A239-50D73C98F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E1696-ED98-DF4D-9E4C-48ADEBC0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86A34-CBF1-D84A-8107-E064F5418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1A8F8-2151-BF4D-8893-F065BF5F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33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7048D-F2A8-A346-9A3C-9F0E2D975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E70963-D8C4-5B48-9A59-2E104A7E7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C0976-B8E8-5E4F-82C1-7C1B7AB44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D854F-0671-F74E-880D-6F778151F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C7A3D-BC22-C443-8821-978230EF9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CE2AE-9726-3A45-8C54-BE722315D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48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A012C5-DC97-2241-8EF4-51559FDCE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FA676-2010-E943-B246-0F95C4E99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04B70-350A-EF48-B96B-24F9FA21E1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8AAE8-178D-5D48-8464-A5543265B7C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0FB7D-86CA-474D-9E03-EE2D09500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DD679-5C8B-E341-A336-56C7CC00A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1EF8A-D621-024A-BEE1-C2D2069C3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897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pacy.io/api/" TargetMode="External"/><Relationship Id="rId2" Type="http://schemas.openxmlformats.org/officeDocument/2006/relationships/hyperlink" Target="https://explosion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l4scwf8KeIA&amp;t=783s" TargetMode="External"/><Relationship Id="rId5" Type="http://schemas.openxmlformats.org/officeDocument/2006/relationships/hyperlink" Target="https://www.youtube.com/watch?v=5di0KlKl0fE&amp;t=873s" TargetMode="External"/><Relationship Id="rId4" Type="http://schemas.openxmlformats.org/officeDocument/2006/relationships/hyperlink" Target="https://www.youtube.com/watch?v=sqDHBH9IjRU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gY0MNdKVw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publishing/research-impact/blob/master/jsonl_preprocess.ipynb" TargetMode="External"/><Relationship Id="rId2" Type="http://schemas.openxmlformats.org/officeDocument/2006/relationships/hyperlink" Target="https://medium.com/@david.campion/text-classification-be-lazy-use-prodigy-b0f9d00e949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xplosion/spaCy/blob/master/examples/training/train_textcat.py" TargetMode="External"/><Relationship Id="rId2" Type="http://schemas.openxmlformats.org/officeDocument/2006/relationships/hyperlink" Target="https://spacy.io/api/textcategoriz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acy.io/usage/trainin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86531-D7E3-E540-82F9-3802D1BD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A27FB-14FD-0344-9BBF-A523E1AC0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Use </a:t>
            </a:r>
            <a:r>
              <a:rPr lang="en-US" dirty="0" err="1">
                <a:hlinkClick r:id="rId2"/>
              </a:rPr>
              <a:t>ExplosionAI</a:t>
            </a:r>
            <a:r>
              <a:rPr lang="en-US" dirty="0" err="1"/>
              <a:t>’s</a:t>
            </a:r>
            <a:r>
              <a:rPr lang="en-US" dirty="0"/>
              <a:t> software to train </a:t>
            </a:r>
            <a:r>
              <a:rPr lang="en-US" dirty="0">
                <a:hlinkClick r:id="rId3"/>
              </a:rPr>
              <a:t>convolutional neural nets </a:t>
            </a:r>
            <a:endParaRPr lang="en-US" dirty="0"/>
          </a:p>
          <a:p>
            <a:r>
              <a:rPr lang="en-US" dirty="0" err="1"/>
              <a:t>spaCy</a:t>
            </a:r>
            <a:r>
              <a:rPr lang="en-US" dirty="0"/>
              <a:t> is open source NLP library </a:t>
            </a:r>
          </a:p>
          <a:p>
            <a:pPr marL="0" indent="0">
              <a:buNone/>
            </a:pPr>
            <a:r>
              <a:rPr lang="en-US" dirty="0"/>
              <a:t>Nice high-level explanation of architecture: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https://www.youtube.com/watch?v=sqDHBH9IjRU</a:t>
            </a:r>
            <a:endParaRPr lang="en-US" dirty="0"/>
          </a:p>
          <a:p>
            <a:r>
              <a:rPr lang="en-US" dirty="0"/>
              <a:t>Prodigy is an ‘experimental tool’ designed to generate annotations in human-in-the-loop machine learning and train smaller models. </a:t>
            </a:r>
          </a:p>
          <a:p>
            <a:pPr marL="0" indent="0">
              <a:buNone/>
            </a:pPr>
            <a:r>
              <a:rPr lang="en-US" dirty="0"/>
              <a:t>Classification: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https://www.youtube.com/watch?v=5di0KlKl0fE&amp;t=873s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Named Entity Recognition: 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https://www.youtube.com/watch?v=l4scwf8KeIA&amp;t=783s</a:t>
            </a:r>
            <a:r>
              <a:rPr lang="en-US" dirty="0"/>
              <a:t> </a:t>
            </a:r>
          </a:p>
          <a:p>
            <a:r>
              <a:rPr lang="en-US" dirty="0"/>
              <a:t> Jim applied for a research licence, the download can be found in Outlook</a:t>
            </a:r>
          </a:p>
          <a:p>
            <a:r>
              <a:rPr lang="en-US" dirty="0"/>
              <a:t>Installing a *.</a:t>
            </a:r>
            <a:r>
              <a:rPr lang="en-US" dirty="0" err="1"/>
              <a:t>whl</a:t>
            </a:r>
            <a:r>
              <a:rPr lang="en-US" dirty="0"/>
              <a:t> can be a frustrating process…</a:t>
            </a:r>
          </a:p>
        </p:txBody>
      </p:sp>
    </p:spTree>
    <p:extLst>
      <p:ext uri="{BB962C8B-B14F-4D97-AF65-F5344CB8AC3E}">
        <p14:creationId xmlns:p14="http://schemas.microsoft.com/office/powerpoint/2010/main" val="334214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933E-786B-954E-9359-6656FC2F9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C6526-5B64-E244-99DF-A02B750D7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Extracting key words </a:t>
            </a:r>
          </a:p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Named entity recognition</a:t>
            </a:r>
          </a:p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Semi-automate dataset extraction from text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(thinking Prodigy could be used to classify rich text data where keyword search (like </a:t>
            </a:r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  <a:hlinkClick r:id="rId2"/>
              </a:rPr>
              <a:t>nVivo</a:t>
            </a:r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) wouldn’t work. </a:t>
            </a:r>
          </a:p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Topic modelling</a:t>
            </a:r>
          </a:p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Part-of-speech tagging</a:t>
            </a:r>
          </a:p>
          <a:p>
            <a:r>
              <a:rPr lang="en-US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Sentiment analysis</a:t>
            </a:r>
          </a:p>
          <a:p>
            <a:r>
              <a:rPr lang="en-US" b="1" dirty="0"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Classification tasks</a:t>
            </a:r>
          </a:p>
          <a:p>
            <a:endParaRPr lang="en-US" dirty="0">
              <a:latin typeface="Calibri" panose="020F0502020204030204" pitchFamily="34" charset="0"/>
              <a:ea typeface="Baskerville" panose="02020502070401020303" pitchFamily="18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99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7B816-7447-F94F-924A-E43AB484F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 model in Prodigy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E3692-C6A6-DC40-9E6F-B4F3B2841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 took inspiration from David’s </a:t>
            </a:r>
            <a:r>
              <a:rPr lang="en-US" dirty="0">
                <a:hlinkClick r:id="rId2"/>
              </a:rPr>
              <a:t>exercise</a:t>
            </a:r>
            <a:r>
              <a:rPr lang="en-US" dirty="0"/>
              <a:t> – first building a classifier to identify wines by description with impressive accuracy. </a:t>
            </a:r>
          </a:p>
          <a:p>
            <a:r>
              <a:rPr lang="en-US" dirty="0"/>
              <a:t>The only work goes into finding data and transforming into a </a:t>
            </a:r>
            <a:r>
              <a:rPr lang="en-US" dirty="0" err="1"/>
              <a:t>jsonl</a:t>
            </a:r>
            <a:r>
              <a:rPr lang="en-US" dirty="0"/>
              <a:t> file. </a:t>
            </a:r>
          </a:p>
          <a:p>
            <a:r>
              <a:rPr lang="en-US" dirty="0"/>
              <a:t>I wrote a fairly longform </a:t>
            </a:r>
            <a:r>
              <a:rPr lang="en-US" dirty="0">
                <a:hlinkClick r:id="rId3"/>
              </a:rPr>
              <a:t>script</a:t>
            </a:r>
            <a:r>
              <a:rPr lang="en-US" dirty="0"/>
              <a:t> – making room for ad hoc filtering out </a:t>
            </a:r>
            <a:r>
              <a:rPr lang="en-US" dirty="0" err="1"/>
              <a:t>NaNs</a:t>
            </a:r>
            <a:r>
              <a:rPr lang="en-US" dirty="0"/>
              <a:t> / inappropriate article types. </a:t>
            </a:r>
          </a:p>
          <a:p>
            <a:r>
              <a:rPr lang="en-US" dirty="0"/>
              <a:t>Adam provided all of the article data. </a:t>
            </a:r>
          </a:p>
          <a:p>
            <a:r>
              <a:rPr lang="en-US" dirty="0"/>
              <a:t>Prodigy command </a:t>
            </a:r>
            <a:r>
              <a:rPr lang="en-US" dirty="0" err="1"/>
              <a:t>db_in</a:t>
            </a:r>
            <a:r>
              <a:rPr lang="en-US" dirty="0"/>
              <a:t> imports </a:t>
            </a:r>
            <a:r>
              <a:rPr lang="en-US" dirty="0" err="1"/>
              <a:t>jsonl</a:t>
            </a:r>
            <a:r>
              <a:rPr lang="en-US" dirty="0"/>
              <a:t> data into an </a:t>
            </a:r>
            <a:r>
              <a:rPr lang="en-US" dirty="0" err="1"/>
              <a:t>sql</a:t>
            </a:r>
            <a:r>
              <a:rPr lang="en-US" dirty="0"/>
              <a:t> dataset.</a:t>
            </a:r>
          </a:p>
          <a:p>
            <a:r>
              <a:rPr lang="en-US" dirty="0"/>
              <a:t>Once imported to a prodigy dataset, training command is </a:t>
            </a:r>
          </a:p>
          <a:p>
            <a:r>
              <a:rPr lang="en-GB" dirty="0"/>
              <a:t>prodigy </a:t>
            </a:r>
            <a:r>
              <a:rPr lang="en-GB" dirty="0" err="1"/>
              <a:t>textcat.batch</a:t>
            </a:r>
            <a:r>
              <a:rPr lang="en-GB" dirty="0"/>
              <a:t>-train </a:t>
            </a:r>
            <a:r>
              <a:rPr lang="en-GB" dirty="0">
                <a:solidFill>
                  <a:srgbClr val="FF0000"/>
                </a:solidFill>
              </a:rPr>
              <a:t>/path/to/</a:t>
            </a:r>
            <a:r>
              <a:rPr lang="en-GB" dirty="0" err="1">
                <a:solidFill>
                  <a:srgbClr val="FF0000"/>
                </a:solidFill>
              </a:rPr>
              <a:t>dataset_name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--output </a:t>
            </a:r>
            <a:r>
              <a:rPr lang="en-GB" dirty="0">
                <a:solidFill>
                  <a:srgbClr val="FF0000"/>
                </a:solidFill>
              </a:rPr>
              <a:t>/path/to/ </a:t>
            </a:r>
            <a:r>
              <a:rPr lang="en-GB" dirty="0" err="1">
                <a:solidFill>
                  <a:srgbClr val="FF0000"/>
                </a:solidFill>
              </a:rPr>
              <a:t>model_name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--</a:t>
            </a:r>
            <a:r>
              <a:rPr lang="en-GB" dirty="0" err="1"/>
              <a:t>eval</a:t>
            </a:r>
            <a:r>
              <a:rPr lang="en-GB" dirty="0"/>
              <a:t>-split </a:t>
            </a:r>
            <a:r>
              <a:rPr lang="en-GB" dirty="0">
                <a:solidFill>
                  <a:srgbClr val="FF0000"/>
                </a:solidFill>
              </a:rPr>
              <a:t>0.2</a:t>
            </a:r>
            <a:r>
              <a:rPr lang="en-GB" dirty="0"/>
              <a:t> --n-</a:t>
            </a:r>
            <a:r>
              <a:rPr lang="en-GB" dirty="0" err="1"/>
              <a:t>iter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10</a:t>
            </a:r>
            <a:r>
              <a:rPr lang="en-GB" dirty="0"/>
              <a:t> --dropout </a:t>
            </a:r>
            <a:r>
              <a:rPr lang="en-GB" dirty="0">
                <a:solidFill>
                  <a:srgbClr val="FF0000"/>
                </a:solidFill>
              </a:rPr>
              <a:t>0.15</a:t>
            </a:r>
            <a:r>
              <a:rPr lang="en-GB" dirty="0"/>
              <a:t> --batch-size </a:t>
            </a:r>
            <a:r>
              <a:rPr lang="en-GB" dirty="0">
                <a:solidFill>
                  <a:srgbClr val="FF0000"/>
                </a:solidFill>
              </a:rPr>
              <a:t>100</a:t>
            </a:r>
          </a:p>
          <a:p>
            <a:r>
              <a:rPr lang="en-US" dirty="0"/>
              <a:t>Exports model as single folder with training and evaluation data.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556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CE25-BEA7-E144-A62C-65C9008A5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can be loaded into IDE/shell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2E069-1DF6-9B45-8CC7-8B53ECE31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</a:t>
            </a:r>
          </a:p>
          <a:p>
            <a:pPr marL="0" indent="0">
              <a:buNone/>
            </a:pPr>
            <a:r>
              <a:rPr lang="en-US" dirty="0"/>
              <a:t>function</a:t>
            </a:r>
          </a:p>
          <a:p>
            <a:pPr marL="0" indent="0">
              <a:buNone/>
            </a:pPr>
            <a:r>
              <a:rPr lang="en-US" dirty="0"/>
              <a:t> to rank </a:t>
            </a:r>
          </a:p>
          <a:p>
            <a:pPr marL="0" indent="0">
              <a:buNone/>
            </a:pPr>
            <a:r>
              <a:rPr lang="en-US" dirty="0"/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3078C3-FB38-814D-9D6F-7A6E0B7A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497" y="1665867"/>
            <a:ext cx="8160022" cy="467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12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0471D-81DC-C043-9D65-9B0F2002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C9472-EDA5-984C-BE85-7F942EB22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title models gave sensible results but often (justifiably) unable to classify vague or subtle titles. </a:t>
            </a:r>
          </a:p>
          <a:p>
            <a:r>
              <a:rPr lang="en-US" dirty="0"/>
              <a:t>Training article body models is slow. I tried for just two labels and performances seemed no better than training on abstracts. </a:t>
            </a:r>
          </a:p>
          <a:p>
            <a:r>
              <a:rPr lang="en-US" dirty="0"/>
              <a:t>First abstract runs included four disparate journals with ±700 abstracts each, for which the model produced reliably sensible results. </a:t>
            </a:r>
          </a:p>
          <a:p>
            <a:r>
              <a:rPr lang="en-US" dirty="0"/>
              <a:t>Training on journals with more overlapping content saw the model produce weighted ambivalence between 2+ good journal candidates where appropriate. </a:t>
            </a:r>
          </a:p>
        </p:txBody>
      </p:sp>
    </p:spTree>
    <p:extLst>
      <p:ext uri="{BB962C8B-B14F-4D97-AF65-F5344CB8AC3E}">
        <p14:creationId xmlns:p14="http://schemas.microsoft.com/office/powerpoint/2010/main" val="1148096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E2D62-DC89-2040-B6E6-02C93C58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3F08B5-5E10-0D48-8532-CF4253EE7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671" y="1257889"/>
            <a:ext cx="11184658" cy="451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19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4FB7-BBB1-7949-B9FC-B1A3BF7E7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technical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2A36C-A9AD-6746-802B-1019C5572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Memory issues prevented a bigger classifier trained on abstracts from 300 journals. </a:t>
            </a:r>
          </a:p>
          <a:p>
            <a:r>
              <a:rPr lang="en-US" dirty="0"/>
              <a:t> This size isn’t really Prodigy’s remit. The approach should be to use </a:t>
            </a:r>
            <a:r>
              <a:rPr lang="en-US" dirty="0" err="1"/>
              <a:t>spaCy</a:t>
            </a:r>
            <a:r>
              <a:rPr lang="en-US" dirty="0"/>
              <a:t> directly for greater control of training loops, hyperparameters, loading data. </a:t>
            </a:r>
          </a:p>
          <a:p>
            <a:r>
              <a:rPr lang="en-US" dirty="0"/>
              <a:t>Seems like a good time to parcel Prodigy-trained results as a successful experiment – and start fresh using </a:t>
            </a:r>
            <a:r>
              <a:rPr lang="en-US" dirty="0" err="1"/>
              <a:t>spaCy</a:t>
            </a:r>
            <a:r>
              <a:rPr lang="en-US" dirty="0"/>
              <a:t> for bigger projects and doing optimization.</a:t>
            </a:r>
          </a:p>
          <a:p>
            <a:r>
              <a:rPr lang="en-US" dirty="0"/>
              <a:t>Happily, the documentation and example script doesn’t look too difficult.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https://spacy.io/api/textcategorizer</a:t>
            </a:r>
            <a:br>
              <a:rPr lang="en-US" dirty="0"/>
            </a:br>
            <a:r>
              <a:rPr lang="en-US" dirty="0">
                <a:hlinkClick r:id="rId3"/>
              </a:rPr>
              <a:t>https://github.com/explosion/spaCy/blob/master/examples/training/train_textcat.py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https://spacy.io/usage/training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haven’t spent much time looking at the </a:t>
            </a:r>
            <a:r>
              <a:rPr lang="en-US" dirty="0" err="1"/>
              <a:t>textcategorizer</a:t>
            </a:r>
            <a:r>
              <a:rPr lang="en-US" dirty="0"/>
              <a:t> stuff, there seems to be plenty of options. 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84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B9311-08F9-A548-92F8-C3D73A7F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98F10-1C30-CD4B-8BDB-C7D42744E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Current out-of-the-box algorithms built in prodigy may already be powerful enough to be useful in SAGE path or cascading to mega journals. </a:t>
            </a:r>
          </a:p>
          <a:p>
            <a:pPr marL="0" indent="0">
              <a:buNone/>
            </a:pPr>
            <a:r>
              <a:rPr lang="en-US" dirty="0"/>
              <a:t>On development and testing : Adam diagnosed potential errors as being of 2 types:</a:t>
            </a:r>
          </a:p>
          <a:p>
            <a:pPr marL="0" indent="0">
              <a:buNone/>
            </a:pPr>
            <a:r>
              <a:rPr lang="en-US" dirty="0"/>
              <a:t>i: Classifying abstract to wrong journal (tolerable to an extent)</a:t>
            </a:r>
          </a:p>
          <a:p>
            <a:pPr marL="0" indent="0">
              <a:buNone/>
            </a:pPr>
            <a:r>
              <a:rPr lang="en-US" dirty="0"/>
              <a:t>ii: Failing to classify abstract to right journal. (not tolerable)</a:t>
            </a:r>
          </a:p>
          <a:p>
            <a:r>
              <a:rPr lang="en-US" dirty="0"/>
              <a:t>Current datasets have accept/reject imbalance. Could become problematic when adding more journals. </a:t>
            </a:r>
          </a:p>
          <a:p>
            <a:r>
              <a:rPr lang="en-US" dirty="0"/>
              <a:t>Current labelling system renders two very high scores impossible (as accept/reject labels between journals lower each others’ scores. </a:t>
            </a:r>
          </a:p>
          <a:p>
            <a:r>
              <a:rPr lang="en-US" dirty="0"/>
              <a:t>Could run in tandem with key word generator as sort of cross-check</a:t>
            </a:r>
          </a:p>
          <a:p>
            <a:r>
              <a:rPr lang="en-US" dirty="0"/>
              <a:t>Could have something like a tree search of/including classification models.  </a:t>
            </a:r>
          </a:p>
          <a:p>
            <a:pPr marL="0" indent="0">
              <a:buNone/>
            </a:pPr>
            <a:r>
              <a:rPr lang="en-US" dirty="0"/>
              <a:t>On implementation : </a:t>
            </a:r>
          </a:p>
          <a:p>
            <a:r>
              <a:rPr lang="en-US" dirty="0"/>
              <a:t>General question of what sort of result would be best for implementation in human decision making and workflow. </a:t>
            </a:r>
          </a:p>
          <a:p>
            <a:r>
              <a:rPr lang="en-US" dirty="0"/>
              <a:t>And what that implementation might look like.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036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651</Words>
  <Application>Microsoft Macintosh PowerPoint</Application>
  <PresentationFormat>Widescreen</PresentationFormat>
  <Paragraphs>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Baskerville</vt:lpstr>
      <vt:lpstr>Calibri</vt:lpstr>
      <vt:lpstr>Calibri Light</vt:lpstr>
      <vt:lpstr>Office Theme</vt:lpstr>
      <vt:lpstr>Specs</vt:lpstr>
      <vt:lpstr>Potential Use Cases</vt:lpstr>
      <vt:lpstr>Training a model in Prodigy</vt:lpstr>
      <vt:lpstr>Model can be loaded into IDE/shell</vt:lpstr>
      <vt:lpstr>First results</vt:lpstr>
      <vt:lpstr>PowerPoint Presentation</vt:lpstr>
      <vt:lpstr>Next technical steps</vt:lpstr>
      <vt:lpstr>General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Journal Selector Model </dc:title>
  <dc:creator>Matthew Rallison</dc:creator>
  <cp:lastModifiedBy>Matthew Rallison</cp:lastModifiedBy>
  <cp:revision>18</cp:revision>
  <dcterms:created xsi:type="dcterms:W3CDTF">2018-12-06T13:32:06Z</dcterms:created>
  <dcterms:modified xsi:type="dcterms:W3CDTF">2018-12-07T15:50:54Z</dcterms:modified>
</cp:coreProperties>
</file>

<file path=docProps/thumbnail.jpeg>
</file>